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Syntax #10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77500" lnSpcReduction="20000"/>
          </a:bodyPr>
          <a:lstStyle/>
          <a:p>
            <a:r>
              <a:rPr sz="3800" smtClean="0"/>
              <a:t>Consider:</a:t>
            </a:r>
          </a:p>
          <a:p>
            <a:r>
              <a:rPr sz="3600" smtClean="0"/>
              <a:t>He slowly ventured into the pond. The bottom was deep, soft clay, he sank in and the water clasped dead cold round his legs. </a:t>
            </a:r>
            <a:r>
              <a:rPr lang="en-US" sz="3600" dirty="0" smtClean="0"/>
              <a:t>–</a:t>
            </a:r>
            <a:r>
              <a:rPr sz="3600" smtClean="0"/>
              <a:t> D.H. Lawerence "The Horse-Dealer's Daughter"</a:t>
            </a:r>
          </a:p>
          <a:p>
            <a:r>
              <a:rPr sz="3600" smtClean="0"/>
              <a:t>Discuss:</a:t>
            </a:r>
          </a:p>
          <a:p>
            <a:r>
              <a:rPr sz="3600" smtClean="0"/>
              <a:t>What effect does sentence length have on this passage?</a:t>
            </a:r>
          </a:p>
          <a:p>
            <a:endParaRPr sz="3600" smtClean="0"/>
          </a:p>
          <a:p>
            <a:r>
              <a:rPr sz="3600" smtClean="0"/>
              <a:t>Examine the second sentence. How does the structure of the sentence reinforce the meaning?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#10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 algn="ctr">
              <a:buNone/>
            </a:pPr>
            <a:r>
              <a:rPr lang="en-US" dirty="0" smtClean="0"/>
              <a:t>Write a sentence in which you make an inanimate object active by using an active verb. Remember that your verb is not just an action verb (like </a:t>
            </a:r>
            <a:r>
              <a:rPr lang="en-US" i="1" dirty="0" smtClean="0"/>
              <a:t>talk </a:t>
            </a:r>
            <a:r>
              <a:rPr lang="en-US" dirty="0" smtClean="0"/>
              <a:t>or </a:t>
            </a:r>
            <a:r>
              <a:rPr lang="en-US" i="1" dirty="0" smtClean="0"/>
              <a:t>flow</a:t>
            </a:r>
            <a:r>
              <a:rPr lang="en-US" dirty="0" smtClean="0"/>
              <a:t>). The verb must make you inanimate object into an actor, a doer. Share your sentence with </a:t>
            </a:r>
            <a:r>
              <a:rPr lang="en-US" smtClean="0"/>
              <a:t>the class.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156</TotalTime>
  <Words>129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Syntax #10</vt:lpstr>
      <vt:lpstr>SYNTAX #10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18</cp:revision>
  <dcterms:created xsi:type="dcterms:W3CDTF">2008-08-19T21:40:58Z</dcterms:created>
  <dcterms:modified xsi:type="dcterms:W3CDTF">2011-08-29T14:15:37Z</dcterms:modified>
</cp:coreProperties>
</file>